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259" r:id="rId39"/>
    <p:sldId id="260" r:id="rId40"/>
    <p:sldId id="274" r:id="rId41"/>
    <p:sldId id="262" r:id="rId42"/>
    <p:sldId id="272" r:id="rId43"/>
    <p:sldId id="292" r:id="rId44"/>
    <p:sldId id="293" r:id="rId45"/>
    <p:sldId id="305" r:id="rId46"/>
    <p:sldId id="304" r:id="rId47"/>
    <p:sldId id="306" r:id="rId48"/>
    <p:sldId id="307" r:id="rId49"/>
    <p:sldId id="294" r:id="rId50"/>
    <p:sldId id="296" r:id="rId51"/>
    <p:sldId id="278" r:id="rId52"/>
    <p:sldId id="280" r:id="rId53"/>
    <p:sldId id="322" r:id="rId54"/>
    <p:sldId id="297" r:id="rId55"/>
    <p:sldId id="298" r:id="rId56"/>
    <p:sldId id="299" r:id="rId57"/>
    <p:sldId id="300" r:id="rId58"/>
    <p:sldId id="337" r:id="rId59"/>
    <p:sldId id="339" r:id="rId60"/>
    <p:sldId id="338" r:id="rId61"/>
    <p:sldId id="301" r:id="rId62"/>
    <p:sldId id="324" r:id="rId63"/>
    <p:sldId id="340" r:id="rId64"/>
    <p:sldId id="323" r:id="rId65"/>
    <p:sldId id="308" r:id="rId66"/>
    <p:sldId id="302" r:id="rId67"/>
    <p:sldId id="303" r:id="rId68"/>
    <p:sldId id="295" r:id="rId69"/>
    <p:sldId id="273" r:id="rId70"/>
    <p:sldId id="277" r:id="rId71"/>
    <p:sldId id="275" r:id="rId72"/>
    <p:sldId id="276" r:id="rId73"/>
    <p:sldId id="279" r:id="rId74"/>
    <p:sldId id="261" r:id="rId75"/>
    <p:sldId id="264" r:id="rId7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8" d="100"/>
          <a:sy n="108" d="100"/>
        </p:scale>
        <p:origin x="6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58.jpg"/></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Week26</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F7968DD2-F5F6-C652-48B2-A96476193224}"/>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0F65E6-9DEE-BD41-E72C-F4C3F59B3A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p>
        </p:txBody>
      </p:sp>
      <p:pic>
        <p:nvPicPr>
          <p:cNvPr id="1026" name="Picture 2" descr="未提供說明。">
            <a:extLst>
              <a:ext uri="{FF2B5EF4-FFF2-40B4-BE49-F238E27FC236}">
                <a16:creationId xmlns:a16="http://schemas.microsoft.com/office/drawing/2014/main" id="{D4CDCAEB-7B5C-83B6-1A57-85B3FB89E2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5916" y="1409396"/>
            <a:ext cx="9720168" cy="5083479"/>
          </a:xfrm>
          <a:prstGeom prst="rect">
            <a:avLst/>
          </a:prstGeom>
          <a:noFill/>
          <a:extLst>
            <a:ext uri="{909E8E84-426E-40DD-AFC4-6F175D3DCCD1}">
              <a14:hiddenFill xmlns:a14="http://schemas.microsoft.com/office/drawing/2010/main">
                <a:solidFill>
                  <a:srgbClr val="FFFFFF"/>
                </a:solidFill>
              </a14:hiddenFill>
            </a:ext>
          </a:extLst>
        </p:spPr>
      </p:pic>
      <p:cxnSp>
        <p:nvCxnSpPr>
          <p:cNvPr id="7" name="直線接點 6">
            <a:extLst>
              <a:ext uri="{FF2B5EF4-FFF2-40B4-BE49-F238E27FC236}">
                <a16:creationId xmlns:a16="http://schemas.microsoft.com/office/drawing/2014/main" id="{D8505D20-D72B-658C-3A0A-933302E8CABA}"/>
              </a:ext>
            </a:extLst>
          </p:cNvPr>
          <p:cNvCxnSpPr/>
          <p:nvPr/>
        </p:nvCxnSpPr>
        <p:spPr>
          <a:xfrm>
            <a:off x="2432482" y="2823099"/>
            <a:ext cx="10830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E5F64154-B0BC-58F7-049C-CFB93D8121C6}"/>
              </a:ext>
            </a:extLst>
          </p:cNvPr>
          <p:cNvSpPr txBox="1"/>
          <p:nvPr/>
        </p:nvSpPr>
        <p:spPr>
          <a:xfrm>
            <a:off x="5282214" y="2734959"/>
            <a:ext cx="4916731"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這裡是</a:t>
            </a:r>
            <a:r>
              <a:rPr lang="en-US" altLang="zh-TW" dirty="0">
                <a:solidFill>
                  <a:srgbClr val="FF0000"/>
                </a:solidFill>
                <a:latin typeface="標楷體" panose="03000509000000000000" pitchFamily="65" charset="-120"/>
                <a:ea typeface="標楷體" panose="03000509000000000000" pitchFamily="65" charset="-120"/>
              </a:rPr>
              <a:t>epoch400</a:t>
            </a:r>
            <a:r>
              <a:rPr lang="zh-TW" altLang="en-US" dirty="0">
                <a:solidFill>
                  <a:srgbClr val="FF0000"/>
                </a:solidFill>
                <a:latin typeface="標楷體" panose="03000509000000000000" pitchFamily="65" charset="-120"/>
                <a:ea typeface="標楷體" panose="03000509000000000000" pitchFamily="65" charset="-120"/>
              </a:rPr>
              <a:t>的設定，除了</a:t>
            </a:r>
            <a:r>
              <a:rPr lang="en-US" altLang="zh-TW" dirty="0">
                <a:solidFill>
                  <a:srgbClr val="FF0000"/>
                </a:solidFill>
                <a:latin typeface="標楷體" panose="03000509000000000000" pitchFamily="65" charset="-120"/>
                <a:ea typeface="標楷體" panose="03000509000000000000" pitchFamily="65" charset="-120"/>
              </a:rPr>
              <a:t>epoch</a:t>
            </a:r>
            <a:r>
              <a:rPr lang="zh-TW" altLang="en-US" dirty="0">
                <a:solidFill>
                  <a:srgbClr val="FF0000"/>
                </a:solidFill>
                <a:latin typeface="標楷體" panose="03000509000000000000" pitchFamily="65" charset="-120"/>
                <a:ea typeface="標楷體" panose="03000509000000000000" pitchFamily="65" charset="-120"/>
              </a:rPr>
              <a:t>其他都沒動</a:t>
            </a:r>
          </a:p>
        </p:txBody>
      </p:sp>
    </p:spTree>
    <p:extLst>
      <p:ext uri="{BB962C8B-B14F-4D97-AF65-F5344CB8AC3E}">
        <p14:creationId xmlns:p14="http://schemas.microsoft.com/office/powerpoint/2010/main" val="204385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75AF2D-CB02-DAB9-4D6D-410EBA1908ED}"/>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pic>
        <p:nvPicPr>
          <p:cNvPr id="5" name="內容版面配置區 4">
            <a:extLst>
              <a:ext uri="{FF2B5EF4-FFF2-40B4-BE49-F238E27FC236}">
                <a16:creationId xmlns:a16="http://schemas.microsoft.com/office/drawing/2014/main" id="{542D0E99-177C-CDB6-59E3-1A351A3E8D50}"/>
              </a:ext>
            </a:extLst>
          </p:cNvPr>
          <p:cNvPicPr>
            <a:picLocks noGrp="1" noChangeAspect="1"/>
          </p:cNvPicPr>
          <p:nvPr>
            <p:ph idx="1"/>
          </p:nvPr>
        </p:nvPicPr>
        <p:blipFill>
          <a:blip r:embed="rId2"/>
          <a:stretch>
            <a:fillRect/>
          </a:stretch>
        </p:blipFill>
        <p:spPr>
          <a:xfrm>
            <a:off x="283828" y="3114194"/>
            <a:ext cx="11979194" cy="472385"/>
          </a:xfrm>
        </p:spPr>
      </p:pic>
      <p:sp>
        <p:nvSpPr>
          <p:cNvPr id="6" name="文字方塊 5">
            <a:extLst>
              <a:ext uri="{FF2B5EF4-FFF2-40B4-BE49-F238E27FC236}">
                <a16:creationId xmlns:a16="http://schemas.microsoft.com/office/drawing/2014/main" id="{1EC9381D-FAE9-38AF-9F23-7F277D7C201E}"/>
              </a:ext>
            </a:extLst>
          </p:cNvPr>
          <p:cNvSpPr txBox="1"/>
          <p:nvPr/>
        </p:nvSpPr>
        <p:spPr>
          <a:xfrm>
            <a:off x="2705292" y="2405849"/>
            <a:ext cx="6994222"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原本</a:t>
            </a:r>
            <a:r>
              <a:rPr lang="en-US" altLang="zh-TW" dirty="0">
                <a:latin typeface="標楷體" panose="03000509000000000000" pitchFamily="65" charset="-120"/>
                <a:ea typeface="標楷體" panose="03000509000000000000" pitchFamily="65" charset="-120"/>
              </a:rPr>
              <a:t>default</a:t>
            </a:r>
            <a:r>
              <a:rPr lang="zh-TW" altLang="en-US" dirty="0">
                <a:latin typeface="標楷體" panose="03000509000000000000" pitchFamily="65" charset="-120"/>
                <a:ea typeface="標楷體" panose="03000509000000000000" pitchFamily="65" charset="-120"/>
              </a:rPr>
              <a:t>是</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他的</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會是</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，現在改成</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就是</a:t>
            </a:r>
            <a:r>
              <a:rPr lang="en-US" altLang="zh-TW" dirty="0">
                <a:latin typeface="標楷體" panose="03000509000000000000" pitchFamily="65" charset="-120"/>
                <a:ea typeface="標楷體" panose="03000509000000000000" pitchFamily="65" charset="-120"/>
              </a:rPr>
              <a:t>400</a:t>
            </a:r>
            <a:endParaRPr lang="zh-TW" altLang="en-US" dirty="0">
              <a:latin typeface="標楷體" panose="03000509000000000000" pitchFamily="65" charset="-120"/>
              <a:ea typeface="標楷體" panose="03000509000000000000" pitchFamily="65" charset="-120"/>
            </a:endParaRPr>
          </a:p>
        </p:txBody>
      </p:sp>
      <p:cxnSp>
        <p:nvCxnSpPr>
          <p:cNvPr id="8" name="直線接點 7">
            <a:extLst>
              <a:ext uri="{FF2B5EF4-FFF2-40B4-BE49-F238E27FC236}">
                <a16:creationId xmlns:a16="http://schemas.microsoft.com/office/drawing/2014/main" id="{396A00BA-CAE4-26BE-67C7-550FF92D543E}"/>
              </a:ext>
            </a:extLst>
          </p:cNvPr>
          <p:cNvCxnSpPr/>
          <p:nvPr/>
        </p:nvCxnSpPr>
        <p:spPr>
          <a:xfrm>
            <a:off x="4412202" y="3275860"/>
            <a:ext cx="103868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67C77D83-2C7D-BD38-53F3-6A7CEFBF9862}"/>
              </a:ext>
            </a:extLst>
          </p:cNvPr>
          <p:cNvCxnSpPr/>
          <p:nvPr/>
        </p:nvCxnSpPr>
        <p:spPr>
          <a:xfrm>
            <a:off x="5033639" y="3506680"/>
            <a:ext cx="106236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299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ED5AFF-3013-E7BD-5804-2863F816E20F}"/>
              </a:ext>
            </a:extLst>
          </p:cNvPr>
          <p:cNvSpPr>
            <a:spLocks noGrp="1"/>
          </p:cNvSpPr>
          <p:nvPr>
            <p:ph type="title"/>
          </p:nvPr>
        </p:nvSpPr>
        <p:spPr/>
        <p:txBody>
          <a:bodyPr/>
          <a:lstStyle/>
          <a:p>
            <a:r>
              <a:rPr lang="zh-TW" altLang="en-US" dirty="0"/>
              <a:t>設定</a:t>
            </a:r>
          </a:p>
        </p:txBody>
      </p:sp>
      <p:pic>
        <p:nvPicPr>
          <p:cNvPr id="5" name="內容版面配置區 4">
            <a:extLst>
              <a:ext uri="{FF2B5EF4-FFF2-40B4-BE49-F238E27FC236}">
                <a16:creationId xmlns:a16="http://schemas.microsoft.com/office/drawing/2014/main" id="{8DED8045-2A34-7BEA-7BBC-2CFD5CAD8158}"/>
              </a:ext>
            </a:extLst>
          </p:cNvPr>
          <p:cNvPicPr>
            <a:picLocks noGrp="1" noChangeAspect="1"/>
          </p:cNvPicPr>
          <p:nvPr>
            <p:ph idx="1"/>
          </p:nvPr>
        </p:nvPicPr>
        <p:blipFill>
          <a:blip r:embed="rId2"/>
          <a:stretch>
            <a:fillRect/>
          </a:stretch>
        </p:blipFill>
        <p:spPr>
          <a:xfrm>
            <a:off x="921919" y="1596683"/>
            <a:ext cx="6211167" cy="3362794"/>
          </a:xfrm>
        </p:spPr>
      </p:pic>
      <p:cxnSp>
        <p:nvCxnSpPr>
          <p:cNvPr id="7" name="直線接點 6">
            <a:extLst>
              <a:ext uri="{FF2B5EF4-FFF2-40B4-BE49-F238E27FC236}">
                <a16:creationId xmlns:a16="http://schemas.microsoft.com/office/drawing/2014/main" id="{48C7C14C-911A-A9D0-64DC-BE1DDFB847C6}"/>
              </a:ext>
            </a:extLst>
          </p:cNvPr>
          <p:cNvCxnSpPr/>
          <p:nvPr/>
        </p:nvCxnSpPr>
        <p:spPr>
          <a:xfrm>
            <a:off x="1873189" y="4518734"/>
            <a:ext cx="188206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B79519B7-8D81-06C6-9F96-700C4D9BF04C}"/>
              </a:ext>
            </a:extLst>
          </p:cNvPr>
          <p:cNvSpPr txBox="1"/>
          <p:nvPr/>
        </p:nvSpPr>
        <p:spPr>
          <a:xfrm>
            <a:off x="3947599" y="4216893"/>
            <a:ext cx="3185487" cy="369332"/>
          </a:xfrm>
          <a:prstGeom prst="rect">
            <a:avLst/>
          </a:prstGeom>
          <a:noFill/>
        </p:spPr>
        <p:txBody>
          <a:bodyPr wrap="none" rtlCol="0">
            <a:spAutoFit/>
          </a:bodyPr>
          <a:lstStyle/>
          <a:p>
            <a:r>
              <a:rPr lang="en-US" altLang="zh-TW" dirty="0">
                <a:solidFill>
                  <a:srgbClr val="FF0000"/>
                </a:solidFill>
                <a:latin typeface="標楷體" panose="03000509000000000000" pitchFamily="65" charset="-120"/>
                <a:ea typeface="標楷體" panose="03000509000000000000" pitchFamily="65" charset="-120"/>
              </a:rPr>
              <a:t>Batch size</a:t>
            </a:r>
            <a:r>
              <a:rPr lang="zh-TW" altLang="en-US" dirty="0">
                <a:solidFill>
                  <a:srgbClr val="FF0000"/>
                </a:solidFill>
                <a:latin typeface="標楷體" panose="03000509000000000000" pitchFamily="65" charset="-120"/>
                <a:ea typeface="標楷體" panose="03000509000000000000" pitchFamily="65" charset="-120"/>
              </a:rPr>
              <a:t>找不太到該怎麼改</a:t>
            </a:r>
          </a:p>
        </p:txBody>
      </p:sp>
    </p:spTree>
    <p:extLst>
      <p:ext uri="{BB962C8B-B14F-4D97-AF65-F5344CB8AC3E}">
        <p14:creationId xmlns:p14="http://schemas.microsoft.com/office/powerpoint/2010/main" val="17295456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231865" y="696389"/>
            <a:ext cx="2666737" cy="2530166"/>
          </a:xfrm>
          <a:prstGeom prst="rect">
            <a:avLst/>
          </a:prstGeom>
        </p:spPr>
      </p:pic>
      <p:pic>
        <p:nvPicPr>
          <p:cNvPr id="6" name="圖片 5">
            <a:extLst>
              <a:ext uri="{FF2B5EF4-FFF2-40B4-BE49-F238E27FC236}">
                <a16:creationId xmlns:a16="http://schemas.microsoft.com/office/drawing/2014/main" id="{15200C3B-55B9-310E-15F6-2C6DCD583433}"/>
              </a:ext>
            </a:extLst>
          </p:cNvPr>
          <p:cNvPicPr>
            <a:picLocks noChangeAspect="1"/>
          </p:cNvPicPr>
          <p:nvPr/>
        </p:nvPicPr>
        <p:blipFill>
          <a:blip r:embed="rId4"/>
          <a:stretch>
            <a:fillRect/>
          </a:stretch>
        </p:blipFill>
        <p:spPr>
          <a:xfrm>
            <a:off x="7231865" y="3429000"/>
            <a:ext cx="2688752" cy="2530166"/>
          </a:xfrm>
          <a:prstGeom prst="rect">
            <a:avLst/>
          </a:prstGeom>
        </p:spPr>
      </p:pic>
      <p:sp>
        <p:nvSpPr>
          <p:cNvPr id="7" name="文字方塊 6">
            <a:extLst>
              <a:ext uri="{FF2B5EF4-FFF2-40B4-BE49-F238E27FC236}">
                <a16:creationId xmlns:a16="http://schemas.microsoft.com/office/drawing/2014/main" id="{40BBB9AC-1368-8B8D-59A0-E9E1E6F4193F}"/>
              </a:ext>
            </a:extLst>
          </p:cNvPr>
          <p:cNvSpPr txBox="1"/>
          <p:nvPr/>
        </p:nvSpPr>
        <p:spPr>
          <a:xfrm>
            <a:off x="10191565" y="1305017"/>
            <a:ext cx="1114408" cy="369332"/>
          </a:xfrm>
          <a:prstGeom prst="rect">
            <a:avLst/>
          </a:prstGeom>
          <a:noFill/>
        </p:spPr>
        <p:txBody>
          <a:bodyPr wrap="none" rtlCol="0">
            <a:spAutoFit/>
          </a:bodyPr>
          <a:lstStyle/>
          <a:p>
            <a:r>
              <a:rPr lang="en-US" altLang="zh-TW" dirty="0"/>
              <a:t>200epoch</a:t>
            </a:r>
            <a:endParaRPr lang="zh-TW" altLang="en-US" dirty="0"/>
          </a:p>
        </p:txBody>
      </p:sp>
      <p:sp>
        <p:nvSpPr>
          <p:cNvPr id="8" name="文字方塊 7">
            <a:extLst>
              <a:ext uri="{FF2B5EF4-FFF2-40B4-BE49-F238E27FC236}">
                <a16:creationId xmlns:a16="http://schemas.microsoft.com/office/drawing/2014/main" id="{103D71B3-53C7-916F-9B78-28969B5C68BF}"/>
              </a:ext>
            </a:extLst>
          </p:cNvPr>
          <p:cNvSpPr txBox="1"/>
          <p:nvPr/>
        </p:nvSpPr>
        <p:spPr>
          <a:xfrm>
            <a:off x="10239392" y="4116971"/>
            <a:ext cx="1114408" cy="369332"/>
          </a:xfrm>
          <a:prstGeom prst="rect">
            <a:avLst/>
          </a:prstGeom>
          <a:noFill/>
        </p:spPr>
        <p:txBody>
          <a:bodyPr wrap="none" rtlCol="0">
            <a:spAutoFit/>
          </a:bodyPr>
          <a:lstStyle/>
          <a:p>
            <a:r>
              <a:rPr lang="en-US" altLang="zh-TW" dirty="0"/>
              <a:t>400epoch</a:t>
            </a:r>
            <a:endParaRPr lang="zh-TW" altLang="en-US" dirty="0"/>
          </a:p>
        </p:txBody>
      </p:sp>
    </p:spTree>
    <p:extLst>
      <p:ext uri="{BB962C8B-B14F-4D97-AF65-F5344CB8AC3E}">
        <p14:creationId xmlns:p14="http://schemas.microsoft.com/office/powerpoint/2010/main" val="701081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(epoch200)</a:t>
            </a:r>
            <a:endParaRPr lang="zh-TW" altLang="en-US"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58B3B5-4685-255A-31BC-DA6B061DDEF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(epoch400)</a:t>
            </a:r>
            <a:endParaRPr lang="zh-TW" altLang="en-US" dirty="0"/>
          </a:p>
        </p:txBody>
      </p:sp>
      <p:pic>
        <p:nvPicPr>
          <p:cNvPr id="5" name="內容版面配置區 4">
            <a:extLst>
              <a:ext uri="{FF2B5EF4-FFF2-40B4-BE49-F238E27FC236}">
                <a16:creationId xmlns:a16="http://schemas.microsoft.com/office/drawing/2014/main" id="{D2899199-F4CF-CE57-0115-591257F1D436}"/>
              </a:ext>
            </a:extLst>
          </p:cNvPr>
          <p:cNvPicPr>
            <a:picLocks noGrp="1" noChangeAspect="1"/>
          </p:cNvPicPr>
          <p:nvPr>
            <p:ph idx="1"/>
          </p:nvPr>
        </p:nvPicPr>
        <p:blipFill>
          <a:blip r:embed="rId2"/>
          <a:stretch>
            <a:fillRect/>
          </a:stretch>
        </p:blipFill>
        <p:spPr>
          <a:xfrm>
            <a:off x="1129246" y="1690688"/>
            <a:ext cx="3150968" cy="4351338"/>
          </a:xfrm>
        </p:spPr>
      </p:pic>
      <p:pic>
        <p:nvPicPr>
          <p:cNvPr id="7" name="圖片 6">
            <a:extLst>
              <a:ext uri="{FF2B5EF4-FFF2-40B4-BE49-F238E27FC236}">
                <a16:creationId xmlns:a16="http://schemas.microsoft.com/office/drawing/2014/main" id="{61109F14-2E07-0446-6E65-3234706611CD}"/>
              </a:ext>
            </a:extLst>
          </p:cNvPr>
          <p:cNvPicPr>
            <a:picLocks noChangeAspect="1"/>
          </p:cNvPicPr>
          <p:nvPr/>
        </p:nvPicPr>
        <p:blipFill>
          <a:blip r:embed="rId3"/>
          <a:stretch>
            <a:fillRect/>
          </a:stretch>
        </p:blipFill>
        <p:spPr>
          <a:xfrm>
            <a:off x="4761293" y="1687894"/>
            <a:ext cx="2980036" cy="4354132"/>
          </a:xfrm>
          <a:prstGeom prst="rect">
            <a:avLst/>
          </a:prstGeom>
        </p:spPr>
      </p:pic>
      <p:pic>
        <p:nvPicPr>
          <p:cNvPr id="9" name="圖片 8">
            <a:extLst>
              <a:ext uri="{FF2B5EF4-FFF2-40B4-BE49-F238E27FC236}">
                <a16:creationId xmlns:a16="http://schemas.microsoft.com/office/drawing/2014/main" id="{0C7DAB8C-3B7E-FF4A-DC4E-C33BE0154E03}"/>
              </a:ext>
            </a:extLst>
          </p:cNvPr>
          <p:cNvPicPr>
            <a:picLocks noChangeAspect="1"/>
          </p:cNvPicPr>
          <p:nvPr/>
        </p:nvPicPr>
        <p:blipFill>
          <a:blip r:embed="rId4"/>
          <a:stretch>
            <a:fillRect/>
          </a:stretch>
        </p:blipFill>
        <p:spPr>
          <a:xfrm>
            <a:off x="8063858" y="1172990"/>
            <a:ext cx="3530481" cy="5170106"/>
          </a:xfrm>
          <a:prstGeom prst="rect">
            <a:avLst/>
          </a:prstGeom>
        </p:spPr>
      </p:pic>
      <p:sp>
        <p:nvSpPr>
          <p:cNvPr id="10" name="文字方塊 9">
            <a:extLst>
              <a:ext uri="{FF2B5EF4-FFF2-40B4-BE49-F238E27FC236}">
                <a16:creationId xmlns:a16="http://schemas.microsoft.com/office/drawing/2014/main" id="{37033855-8F7C-91B1-9043-147137B812AE}"/>
              </a:ext>
            </a:extLst>
          </p:cNvPr>
          <p:cNvSpPr txBox="1"/>
          <p:nvPr/>
        </p:nvSpPr>
        <p:spPr>
          <a:xfrm>
            <a:off x="1020932" y="6308209"/>
            <a:ext cx="10802957"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三張圖都是隨意擷取的左邊是</a:t>
            </a:r>
            <a:r>
              <a:rPr lang="en-US" altLang="zh-TW" dirty="0">
                <a:latin typeface="標楷體" panose="03000509000000000000" pitchFamily="65" charset="-120"/>
                <a:ea typeface="標楷體" panose="03000509000000000000" pitchFamily="65" charset="-120"/>
              </a:rPr>
              <a:t>epoch 360</a:t>
            </a:r>
            <a:r>
              <a:rPr lang="zh-TW" altLang="en-US" dirty="0">
                <a:latin typeface="標楷體" panose="03000509000000000000" pitchFamily="65" charset="-120"/>
                <a:ea typeface="標楷體" panose="03000509000000000000" pitchFamily="65" charset="-120"/>
              </a:rPr>
              <a:t>多的時候，越往右是越少</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所生成的圖片，其實效果並不差</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7990084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2384</Words>
  <Application>Microsoft Office PowerPoint</Application>
  <PresentationFormat>寬螢幕</PresentationFormat>
  <Paragraphs>231</Paragraphs>
  <Slides>75</Slides>
  <Notes>0</Notes>
  <HiddenSlides>37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75</vt:i4>
      </vt:variant>
    </vt:vector>
  </HeadingPairs>
  <TitlesOfParts>
    <vt:vector size="80" baseType="lpstr">
      <vt:lpstr>標楷體</vt:lpstr>
      <vt:lpstr>Arial</vt:lpstr>
      <vt:lpstr>Calibri</vt:lpstr>
      <vt:lpstr>Calibri Light</vt:lpstr>
      <vt:lpstr>Office 佈景主題</vt:lpstr>
      <vt:lpstr>Week26週報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初始設定</vt:lpstr>
      <vt:lpstr>初始設定</vt:lpstr>
      <vt:lpstr>設定</vt:lpstr>
      <vt:lpstr>比對</vt:lpstr>
      <vt:lpstr>訓練效果(epoch200)</vt:lpstr>
      <vt:lpstr>訓練效果(epoch400)</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51</cp:revision>
  <dcterms:created xsi:type="dcterms:W3CDTF">2023-07-03T04:04:53Z</dcterms:created>
  <dcterms:modified xsi:type="dcterms:W3CDTF">2023-08-07T18:43:11Z</dcterms:modified>
</cp:coreProperties>
</file>